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DE67F-85BD-4C03-8185-571BF479AC5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42C8B-07CC-4D21-B325-BFFE46DC8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0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AA89-2493-40AB-A8FF-24DA91B57BC2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796AE-3C18-475A-A516-3412F6D73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tem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914400"/>
            <a:ext cx="49530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Malgun Gothic" pitchFamily="34" charset="-127"/>
                <a:ea typeface="Malgun Gothic" pitchFamily="34" charset="-127"/>
              </a:rPr>
              <a:t>Slideshow Title</a:t>
            </a:r>
            <a:endParaRPr lang="en-US" b="1" dirty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5257800"/>
            <a:ext cx="4419600" cy="1143000"/>
          </a:xfrm>
        </p:spPr>
        <p:txBody>
          <a:bodyPr/>
          <a:lstStyle/>
          <a:p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  <a:ea typeface="Malgun Gothic" pitchFamily="34" charset="-127"/>
              </a:rPr>
              <a:t>Building New Mexico’s Economy One Business at a Time</a:t>
            </a:r>
            <a:endParaRPr lang="en-US" sz="2800" dirty="0">
              <a:solidFill>
                <a:schemeClr val="bg1"/>
              </a:solidFill>
              <a:latin typeface="Georgia" pitchFamily="18" charset="0"/>
              <a:ea typeface="Malgun Gothic" pitchFamily="34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19812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Malgun Gothic" pitchFamily="34" charset="-127"/>
                <a:ea typeface="Malgun Gothic" pitchFamily="34" charset="-127"/>
              </a:rPr>
              <a:t>Date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Malgun Gothic" pitchFamily="34" charset="-127"/>
                <a:ea typeface="Malgun Gothic" pitchFamily="34" charset="-127"/>
              </a:rPr>
              <a:t>Location</a:t>
            </a:r>
            <a:endParaRPr lang="en-US" sz="2400" dirty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1000"/>
            <a:ext cx="1981199" cy="11149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1" descr="partial-star-blue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tar-Partial-screen-we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0"/>
            <a:ext cx="712628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D11242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Malgun Gothic" pitchFamily="34" charset="-127"/>
              <a:ea typeface="Malgun Gothic" pitchFamily="34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4144963"/>
          </a:xfrm>
        </p:spPr>
        <p:txBody>
          <a:bodyPr/>
          <a:lstStyle/>
          <a:p>
            <a:endParaRPr lang="en-US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4" name="Content Placeholder 4" descr="Blue-Star-Hea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04800"/>
            <a:ext cx="8229600" cy="135537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924800" cy="1219200"/>
          </a:xfrm>
        </p:spPr>
        <p:txBody>
          <a:bodyPr/>
          <a:lstStyle/>
          <a:p>
            <a:pPr algn="l"/>
            <a:endParaRPr lang="en-US" dirty="0">
              <a:solidFill>
                <a:schemeClr val="bg1"/>
              </a:solidFill>
              <a:latin typeface="Malgun Gothic" pitchFamily="34" charset="-127"/>
              <a:ea typeface="Malgun Gothic" pitchFamily="34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SBDCN Branded Fonts - Malgun Gothic">
      <a:majorFont>
        <a:latin typeface="Malgun Gothic"/>
        <a:ea typeface=""/>
        <a:cs typeface=""/>
      </a:majorFont>
      <a:minorFont>
        <a:latin typeface="Malgun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Slideshow 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Meeting</dc:title>
  <dc:creator>kmcleod</dc:creator>
  <cp:lastModifiedBy>Adriene Gallegos</cp:lastModifiedBy>
  <cp:revision>13</cp:revision>
  <dcterms:created xsi:type="dcterms:W3CDTF">2013-04-29T13:57:58Z</dcterms:created>
  <dcterms:modified xsi:type="dcterms:W3CDTF">2014-07-22T16:21:14Z</dcterms:modified>
</cp:coreProperties>
</file>