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80" r:id="rId7"/>
    <p:sldId id="281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1" roundtripDataSignature="AMtx7miATlNulGpUgaXKzkhXOB9AAnl/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31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a5e6d0f1d9_0_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ga5e6d0f1d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msbdc.org" TargetMode="Externa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msbdc.or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26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600" cy="1500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" name="Google Shape;12;p26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 2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35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6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600" cy="1500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36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 2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37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 2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8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8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90" cy="823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38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38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 2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39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 2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1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1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marL="914400" lvl="1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2pPr>
            <a:lvl3pPr marL="1371600" lvl="2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3pPr>
            <a:lvl4pPr marL="1828800" lvl="3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4pPr>
            <a:lvl5pPr marL="2286000" lvl="4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41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41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2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42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42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42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 3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43"/>
          <p:cNvGrpSpPr/>
          <p:nvPr/>
        </p:nvGrpSpPr>
        <p:grpSpPr>
          <a:xfrm>
            <a:off x="128015" y="83765"/>
            <a:ext cx="11935161" cy="330260"/>
            <a:chOff x="-1" y="-2"/>
            <a:chExt cx="11935159" cy="330259"/>
          </a:xfrm>
        </p:grpSpPr>
        <p:sp>
          <p:nvSpPr>
            <p:cNvPr id="83" name="Google Shape;83;p43"/>
            <p:cNvSpPr/>
            <p:nvPr/>
          </p:nvSpPr>
          <p:spPr>
            <a:xfrm>
              <a:off x="-1" y="-2"/>
              <a:ext cx="11767147" cy="330259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2"/>
                  </a:moveTo>
                  <a:lnTo>
                    <a:pt x="312" y="2"/>
                  </a:lnTo>
                  <a:lnTo>
                    <a:pt x="0" y="0"/>
                  </a:lnTo>
                  <a:lnTo>
                    <a:pt x="0" y="21600"/>
                  </a:lnTo>
                  <a:lnTo>
                    <a:pt x="312" y="21600"/>
                  </a:lnTo>
                  <a:lnTo>
                    <a:pt x="312" y="8235"/>
                  </a:lnTo>
                  <a:lnTo>
                    <a:pt x="21600" y="8235"/>
                  </a:lnTo>
                  <a:lnTo>
                    <a:pt x="21600" y="2"/>
                  </a:lnTo>
                  <a:close/>
                </a:path>
              </a:pathLst>
            </a:custGeom>
            <a:solidFill>
              <a:srgbClr val="003D80"/>
            </a:solidFill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43"/>
            <p:cNvSpPr/>
            <p:nvPr/>
          </p:nvSpPr>
          <p:spPr>
            <a:xfrm>
              <a:off x="11767313" y="-2"/>
              <a:ext cx="167845" cy="330257"/>
            </a:xfrm>
            <a:prstGeom prst="rect">
              <a:avLst/>
            </a:prstGeom>
            <a:solidFill>
              <a:srgbClr val="003D80"/>
            </a:solidFill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5" name="Google Shape;85;p43"/>
          <p:cNvSpPr/>
          <p:nvPr/>
        </p:nvSpPr>
        <p:spPr>
          <a:xfrm>
            <a:off x="676654" y="6646160"/>
            <a:ext cx="11218675" cy="125891"/>
          </a:xfrm>
          <a:prstGeom prst="rect">
            <a:avLst/>
          </a:prstGeom>
          <a:solidFill>
            <a:srgbClr val="CC3538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43"/>
          <p:cNvSpPr/>
          <p:nvPr/>
        </p:nvSpPr>
        <p:spPr>
          <a:xfrm>
            <a:off x="11895328" y="6327647"/>
            <a:ext cx="167978" cy="44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  <a:lnTo>
                  <a:pt x="21056" y="15754"/>
                </a:lnTo>
                <a:lnTo>
                  <a:pt x="21600" y="0"/>
                </a:lnTo>
                <a:close/>
              </a:path>
            </a:pathLst>
          </a:custGeom>
          <a:solidFill>
            <a:srgbClr val="003D80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43"/>
          <p:cNvSpPr txBox="1">
            <a:spLocks noGrp="1"/>
          </p:cNvSpPr>
          <p:nvPr>
            <p:ph type="title"/>
          </p:nvPr>
        </p:nvSpPr>
        <p:spPr>
          <a:xfrm>
            <a:off x="914400" y="2125977"/>
            <a:ext cx="10363200" cy="554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D80"/>
              </a:buClr>
              <a:buSzPts val="3600"/>
              <a:buFont typeface="Calibri"/>
              <a:buNone/>
              <a:defRPr sz="3600" b="1">
                <a:solidFill>
                  <a:srgbClr val="003D8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43"/>
          <p:cNvSpPr txBox="1">
            <a:spLocks noGrp="1"/>
          </p:cNvSpPr>
          <p:nvPr>
            <p:ph type="body" idx="1"/>
          </p:nvPr>
        </p:nvSpPr>
        <p:spPr>
          <a:xfrm>
            <a:off x="1828800" y="3840479"/>
            <a:ext cx="8534400" cy="3693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43"/>
          <p:cNvSpPr txBox="1">
            <a:spLocks noGrp="1"/>
          </p:cNvSpPr>
          <p:nvPr>
            <p:ph type="sldNum" idx="12"/>
          </p:nvPr>
        </p:nvSpPr>
        <p:spPr>
          <a:xfrm>
            <a:off x="11337974" y="6377940"/>
            <a:ext cx="244426" cy="241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 3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44"/>
          <p:cNvGrpSpPr/>
          <p:nvPr/>
        </p:nvGrpSpPr>
        <p:grpSpPr>
          <a:xfrm>
            <a:off x="128015" y="83765"/>
            <a:ext cx="11935161" cy="330260"/>
            <a:chOff x="-1" y="-2"/>
            <a:chExt cx="11935159" cy="330259"/>
          </a:xfrm>
        </p:grpSpPr>
        <p:sp>
          <p:nvSpPr>
            <p:cNvPr id="92" name="Google Shape;92;p44"/>
            <p:cNvSpPr/>
            <p:nvPr/>
          </p:nvSpPr>
          <p:spPr>
            <a:xfrm>
              <a:off x="-1" y="-2"/>
              <a:ext cx="11767147" cy="330259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2"/>
                  </a:moveTo>
                  <a:lnTo>
                    <a:pt x="312" y="2"/>
                  </a:lnTo>
                  <a:lnTo>
                    <a:pt x="0" y="0"/>
                  </a:lnTo>
                  <a:lnTo>
                    <a:pt x="0" y="21600"/>
                  </a:lnTo>
                  <a:lnTo>
                    <a:pt x="312" y="21600"/>
                  </a:lnTo>
                  <a:lnTo>
                    <a:pt x="312" y="8235"/>
                  </a:lnTo>
                  <a:lnTo>
                    <a:pt x="21600" y="8235"/>
                  </a:lnTo>
                  <a:lnTo>
                    <a:pt x="21600" y="2"/>
                  </a:lnTo>
                  <a:close/>
                </a:path>
              </a:pathLst>
            </a:custGeom>
            <a:solidFill>
              <a:srgbClr val="003D80"/>
            </a:solidFill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44"/>
            <p:cNvSpPr/>
            <p:nvPr/>
          </p:nvSpPr>
          <p:spPr>
            <a:xfrm>
              <a:off x="11767313" y="-2"/>
              <a:ext cx="167845" cy="330257"/>
            </a:xfrm>
            <a:prstGeom prst="rect">
              <a:avLst/>
            </a:prstGeom>
            <a:solidFill>
              <a:srgbClr val="003D80"/>
            </a:solidFill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4" name="Google Shape;94;p44"/>
          <p:cNvSpPr/>
          <p:nvPr/>
        </p:nvSpPr>
        <p:spPr>
          <a:xfrm>
            <a:off x="676654" y="6646160"/>
            <a:ext cx="11218675" cy="125891"/>
          </a:xfrm>
          <a:prstGeom prst="rect">
            <a:avLst/>
          </a:prstGeom>
          <a:solidFill>
            <a:srgbClr val="CC3538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44"/>
          <p:cNvSpPr/>
          <p:nvPr/>
        </p:nvSpPr>
        <p:spPr>
          <a:xfrm>
            <a:off x="11895328" y="6327647"/>
            <a:ext cx="167978" cy="44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  <a:lnTo>
                  <a:pt x="21056" y="15754"/>
                </a:lnTo>
                <a:lnTo>
                  <a:pt x="21600" y="0"/>
                </a:lnTo>
                <a:close/>
              </a:path>
            </a:pathLst>
          </a:custGeom>
          <a:solidFill>
            <a:srgbClr val="003D80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4"/>
          <p:cNvSpPr txBox="1">
            <a:spLocks noGrp="1"/>
          </p:cNvSpPr>
          <p:nvPr>
            <p:ph type="title"/>
          </p:nvPr>
        </p:nvSpPr>
        <p:spPr>
          <a:xfrm>
            <a:off x="1342338" y="389890"/>
            <a:ext cx="9507325" cy="574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D80"/>
              </a:buClr>
              <a:buSzPts val="3600"/>
              <a:buFont typeface="Calibri"/>
              <a:buNone/>
              <a:defRPr sz="3600" b="1">
                <a:solidFill>
                  <a:srgbClr val="003D8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44"/>
          <p:cNvSpPr txBox="1">
            <a:spLocks noGrp="1"/>
          </p:cNvSpPr>
          <p:nvPr>
            <p:ph type="body" idx="1"/>
          </p:nvPr>
        </p:nvSpPr>
        <p:spPr>
          <a:xfrm>
            <a:off x="777737" y="2865033"/>
            <a:ext cx="5060528" cy="3693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p44"/>
          <p:cNvSpPr txBox="1"/>
          <p:nvPr/>
        </p:nvSpPr>
        <p:spPr>
          <a:xfrm>
            <a:off x="5855122" y="6128239"/>
            <a:ext cx="1730679" cy="333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Font typeface="Calibri"/>
              <a:buNone/>
            </a:pPr>
            <a:r>
              <a:rPr lang="en-US" sz="1800" b="0" i="0" u="sng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www.nmsbdc.org</a:t>
            </a:r>
            <a:endParaRPr/>
          </a:p>
        </p:txBody>
      </p:sp>
      <p:sp>
        <p:nvSpPr>
          <p:cNvPr id="99" name="Google Shape;99;p44"/>
          <p:cNvSpPr txBox="1">
            <a:spLocks noGrp="1"/>
          </p:cNvSpPr>
          <p:nvPr>
            <p:ph type="sldNum" idx="12"/>
          </p:nvPr>
        </p:nvSpPr>
        <p:spPr>
          <a:xfrm>
            <a:off x="11337974" y="6377940"/>
            <a:ext cx="244426" cy="241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 3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oogle Shape;101;p45"/>
          <p:cNvGrpSpPr/>
          <p:nvPr/>
        </p:nvGrpSpPr>
        <p:grpSpPr>
          <a:xfrm>
            <a:off x="128015" y="83765"/>
            <a:ext cx="11935161" cy="330260"/>
            <a:chOff x="-1" y="-2"/>
            <a:chExt cx="11935159" cy="330259"/>
          </a:xfrm>
        </p:grpSpPr>
        <p:sp>
          <p:nvSpPr>
            <p:cNvPr id="102" name="Google Shape;102;p45"/>
            <p:cNvSpPr/>
            <p:nvPr/>
          </p:nvSpPr>
          <p:spPr>
            <a:xfrm>
              <a:off x="-1" y="-2"/>
              <a:ext cx="11767147" cy="330259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2"/>
                  </a:moveTo>
                  <a:lnTo>
                    <a:pt x="312" y="2"/>
                  </a:lnTo>
                  <a:lnTo>
                    <a:pt x="0" y="0"/>
                  </a:lnTo>
                  <a:lnTo>
                    <a:pt x="0" y="21600"/>
                  </a:lnTo>
                  <a:lnTo>
                    <a:pt x="312" y="21600"/>
                  </a:lnTo>
                  <a:lnTo>
                    <a:pt x="312" y="8235"/>
                  </a:lnTo>
                  <a:lnTo>
                    <a:pt x="21600" y="8235"/>
                  </a:lnTo>
                  <a:lnTo>
                    <a:pt x="21600" y="2"/>
                  </a:lnTo>
                  <a:close/>
                </a:path>
              </a:pathLst>
            </a:custGeom>
            <a:solidFill>
              <a:srgbClr val="003D80"/>
            </a:solidFill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45"/>
            <p:cNvSpPr/>
            <p:nvPr/>
          </p:nvSpPr>
          <p:spPr>
            <a:xfrm>
              <a:off x="11767313" y="-2"/>
              <a:ext cx="167845" cy="330257"/>
            </a:xfrm>
            <a:prstGeom prst="rect">
              <a:avLst/>
            </a:prstGeom>
            <a:solidFill>
              <a:srgbClr val="003D80"/>
            </a:solidFill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45"/>
          <p:cNvSpPr/>
          <p:nvPr/>
        </p:nvSpPr>
        <p:spPr>
          <a:xfrm>
            <a:off x="676654" y="6646160"/>
            <a:ext cx="11218675" cy="125891"/>
          </a:xfrm>
          <a:prstGeom prst="rect">
            <a:avLst/>
          </a:prstGeom>
          <a:solidFill>
            <a:srgbClr val="CC3538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45"/>
          <p:cNvSpPr/>
          <p:nvPr/>
        </p:nvSpPr>
        <p:spPr>
          <a:xfrm>
            <a:off x="11895328" y="6327647"/>
            <a:ext cx="167978" cy="44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  <a:lnTo>
                  <a:pt x="21056" y="15754"/>
                </a:lnTo>
                <a:lnTo>
                  <a:pt x="21600" y="0"/>
                </a:lnTo>
                <a:close/>
              </a:path>
            </a:pathLst>
          </a:custGeom>
          <a:solidFill>
            <a:srgbClr val="003D80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45"/>
          <p:cNvSpPr txBox="1">
            <a:spLocks noGrp="1"/>
          </p:cNvSpPr>
          <p:nvPr>
            <p:ph type="title"/>
          </p:nvPr>
        </p:nvSpPr>
        <p:spPr>
          <a:xfrm>
            <a:off x="1342338" y="389890"/>
            <a:ext cx="9507325" cy="574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D80"/>
              </a:buClr>
              <a:buSzPts val="3600"/>
              <a:buFont typeface="Calibri"/>
              <a:buNone/>
              <a:defRPr sz="3600" b="1">
                <a:solidFill>
                  <a:srgbClr val="003D8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45"/>
          <p:cNvSpPr txBox="1">
            <a:spLocks noGrp="1"/>
          </p:cNvSpPr>
          <p:nvPr>
            <p:ph type="body" idx="1"/>
          </p:nvPr>
        </p:nvSpPr>
        <p:spPr>
          <a:xfrm>
            <a:off x="609600" y="1577338"/>
            <a:ext cx="5303521" cy="3693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45"/>
          <p:cNvSpPr txBox="1">
            <a:spLocks noGrp="1"/>
          </p:cNvSpPr>
          <p:nvPr>
            <p:ph type="sldNum" idx="12"/>
          </p:nvPr>
        </p:nvSpPr>
        <p:spPr>
          <a:xfrm>
            <a:off x="11337974" y="6377940"/>
            <a:ext cx="244426" cy="241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BDC Master - Version 1">
  <p:cSld name="Title Slid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oogle Shape;14;p27"/>
          <p:cNvGrpSpPr/>
          <p:nvPr/>
        </p:nvGrpSpPr>
        <p:grpSpPr>
          <a:xfrm>
            <a:off x="0" y="0"/>
            <a:ext cx="2948088" cy="6858000"/>
            <a:chOff x="0" y="0"/>
            <a:chExt cx="3511301" cy="6858000"/>
          </a:xfrm>
        </p:grpSpPr>
        <p:sp>
          <p:nvSpPr>
            <p:cNvPr id="15" name="Google Shape;15;p27"/>
            <p:cNvSpPr/>
            <p:nvPr/>
          </p:nvSpPr>
          <p:spPr>
            <a:xfrm>
              <a:off x="0" y="0"/>
              <a:ext cx="3511301" cy="6858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l" rtl="0">
                <a:lnSpc>
                  <a:spcPct val="81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400"/>
                <a:buFont typeface="Calibri"/>
                <a:buNone/>
              </a:pPr>
              <a:endPara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7"/>
            <p:cNvSpPr txBox="1"/>
            <p:nvPr/>
          </p:nvSpPr>
          <p:spPr>
            <a:xfrm>
              <a:off x="45719" y="0"/>
              <a:ext cx="3419862" cy="685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rmAutofit/>
            </a:bodyPr>
            <a:lstStyle/>
            <a:p>
              <a:pPr marL="0" marR="0" lvl="0" indent="0" algn="l" rtl="0">
                <a:lnSpc>
                  <a:spcPct val="81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900"/>
                <a:buFont typeface="Calibri"/>
                <a:buNone/>
              </a:pPr>
              <a:br>
                <a:rPr lang="en-US" sz="39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lang="en-US" sz="39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lang="en-US" sz="39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lang="en-US" sz="39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lang="en-US" sz="39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lang="en-US" sz="39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lang="en-US" sz="39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lang="en-US" sz="39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lang="en-US" sz="39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lang="en-US" sz="39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lang="en-US" sz="39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lang="en-US" sz="39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endParaRPr/>
            </a:p>
          </p:txBody>
        </p:sp>
      </p:grpSp>
      <p:pic>
        <p:nvPicPr>
          <p:cNvPr id="17" name="Google Shape;17;p27" descr="Picture 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930140" y="2742445"/>
            <a:ext cx="5797799" cy="252077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7"/>
          <p:cNvSpPr txBox="1"/>
          <p:nvPr/>
        </p:nvSpPr>
        <p:spPr>
          <a:xfrm>
            <a:off x="6853646" y="6372369"/>
            <a:ext cx="184072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Font typeface="Calibri"/>
              <a:buNone/>
            </a:pPr>
            <a:r>
              <a:rPr lang="en-US" sz="1800" b="0" i="0" u="sng" strike="noStrike" cap="none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www.nmsbdc.org</a:t>
            </a:r>
            <a:endParaRPr dirty="0"/>
          </a:p>
        </p:txBody>
      </p:sp>
      <p:pic>
        <p:nvPicPr>
          <p:cNvPr id="19" name="Google Shape;19;p27" descr="image3.jpe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5401" y="600860"/>
            <a:ext cx="2328441" cy="138007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27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 3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oogle Shape;110;p46"/>
          <p:cNvGrpSpPr/>
          <p:nvPr/>
        </p:nvGrpSpPr>
        <p:grpSpPr>
          <a:xfrm>
            <a:off x="128015" y="83765"/>
            <a:ext cx="11935161" cy="330260"/>
            <a:chOff x="-1" y="-2"/>
            <a:chExt cx="11935159" cy="330259"/>
          </a:xfrm>
        </p:grpSpPr>
        <p:sp>
          <p:nvSpPr>
            <p:cNvPr id="111" name="Google Shape;111;p46"/>
            <p:cNvSpPr/>
            <p:nvPr/>
          </p:nvSpPr>
          <p:spPr>
            <a:xfrm>
              <a:off x="-1" y="-2"/>
              <a:ext cx="11767147" cy="330259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2"/>
                  </a:moveTo>
                  <a:lnTo>
                    <a:pt x="312" y="2"/>
                  </a:lnTo>
                  <a:lnTo>
                    <a:pt x="0" y="0"/>
                  </a:lnTo>
                  <a:lnTo>
                    <a:pt x="0" y="21600"/>
                  </a:lnTo>
                  <a:lnTo>
                    <a:pt x="312" y="21600"/>
                  </a:lnTo>
                  <a:lnTo>
                    <a:pt x="312" y="8235"/>
                  </a:lnTo>
                  <a:lnTo>
                    <a:pt x="21600" y="8235"/>
                  </a:lnTo>
                  <a:lnTo>
                    <a:pt x="21600" y="2"/>
                  </a:lnTo>
                  <a:close/>
                </a:path>
              </a:pathLst>
            </a:custGeom>
            <a:solidFill>
              <a:srgbClr val="003D80"/>
            </a:solidFill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46"/>
            <p:cNvSpPr/>
            <p:nvPr/>
          </p:nvSpPr>
          <p:spPr>
            <a:xfrm>
              <a:off x="11767313" y="-2"/>
              <a:ext cx="167845" cy="330257"/>
            </a:xfrm>
            <a:prstGeom prst="rect">
              <a:avLst/>
            </a:prstGeom>
            <a:solidFill>
              <a:srgbClr val="003D80"/>
            </a:solidFill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3" name="Google Shape;113;p46"/>
          <p:cNvSpPr/>
          <p:nvPr/>
        </p:nvSpPr>
        <p:spPr>
          <a:xfrm>
            <a:off x="676654" y="6646160"/>
            <a:ext cx="11218675" cy="125891"/>
          </a:xfrm>
          <a:prstGeom prst="rect">
            <a:avLst/>
          </a:prstGeom>
          <a:solidFill>
            <a:srgbClr val="CC3538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6"/>
          <p:cNvSpPr/>
          <p:nvPr/>
        </p:nvSpPr>
        <p:spPr>
          <a:xfrm>
            <a:off x="11895328" y="6327647"/>
            <a:ext cx="167978" cy="44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  <a:lnTo>
                  <a:pt x="21056" y="15754"/>
                </a:lnTo>
                <a:lnTo>
                  <a:pt x="21600" y="0"/>
                </a:lnTo>
                <a:close/>
              </a:path>
            </a:pathLst>
          </a:custGeom>
          <a:solidFill>
            <a:srgbClr val="003D80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46"/>
          <p:cNvSpPr txBox="1">
            <a:spLocks noGrp="1"/>
          </p:cNvSpPr>
          <p:nvPr>
            <p:ph type="title"/>
          </p:nvPr>
        </p:nvSpPr>
        <p:spPr>
          <a:xfrm>
            <a:off x="1342338" y="389890"/>
            <a:ext cx="9507325" cy="574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D80"/>
              </a:buClr>
              <a:buSzPts val="3600"/>
              <a:buFont typeface="Calibri"/>
              <a:buNone/>
              <a:defRPr sz="3600" b="1">
                <a:solidFill>
                  <a:srgbClr val="003D8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46"/>
          <p:cNvSpPr txBox="1">
            <a:spLocks noGrp="1"/>
          </p:cNvSpPr>
          <p:nvPr>
            <p:ph type="sldNum" idx="12"/>
          </p:nvPr>
        </p:nvSpPr>
        <p:spPr>
          <a:xfrm>
            <a:off x="11337974" y="6377940"/>
            <a:ext cx="244426" cy="241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 3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7"/>
          <p:cNvSpPr/>
          <p:nvPr/>
        </p:nvSpPr>
        <p:spPr>
          <a:xfrm>
            <a:off x="-2" y="-1"/>
            <a:ext cx="12192005" cy="6858001"/>
          </a:xfrm>
          <a:prstGeom prst="rect">
            <a:avLst/>
          </a:prstGeom>
          <a:solidFill>
            <a:srgbClr val="003C7D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47"/>
          <p:cNvSpPr txBox="1">
            <a:spLocks noGrp="1"/>
          </p:cNvSpPr>
          <p:nvPr>
            <p:ph type="sldNum" idx="12"/>
          </p:nvPr>
        </p:nvSpPr>
        <p:spPr>
          <a:xfrm>
            <a:off x="11337974" y="6377940"/>
            <a:ext cx="244426" cy="241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8"/>
          <p:cNvSpPr txBox="1">
            <a:spLocks noGrp="1"/>
          </p:cNvSpPr>
          <p:nvPr>
            <p:ph type="title"/>
          </p:nvPr>
        </p:nvSpPr>
        <p:spPr>
          <a:xfrm>
            <a:off x="3747246" y="365125"/>
            <a:ext cx="760655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8"/>
          <p:cNvSpPr txBox="1">
            <a:spLocks noGrp="1"/>
          </p:cNvSpPr>
          <p:nvPr>
            <p:ph type="body" idx="1"/>
          </p:nvPr>
        </p:nvSpPr>
        <p:spPr>
          <a:xfrm>
            <a:off x="3747246" y="1825625"/>
            <a:ext cx="760655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4" name="Google Shape;24;p28" descr="Picture 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48236" y="283463"/>
            <a:ext cx="2958072" cy="148888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28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29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0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90" cy="823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30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0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1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2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3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3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marL="914400" lvl="1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2pPr>
            <a:lvl3pPr marL="1371600" lvl="2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3pPr>
            <a:lvl4pPr marL="1828800" lvl="3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4pPr>
            <a:lvl5pPr marL="2286000" lvl="4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33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33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 2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4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4"/>
          <p:cNvSpPr txBox="1">
            <a:spLocks noGrp="1"/>
          </p:cNvSpPr>
          <p:nvPr>
            <p:ph type="body" idx="1"/>
          </p:nvPr>
        </p:nvSpPr>
        <p:spPr>
          <a:xfrm>
            <a:off x="1524000" y="3602037"/>
            <a:ext cx="9144000" cy="165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1pPr>
            <a:lvl2pPr marL="914400" lvl="1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2pPr>
            <a:lvl3pPr marL="1371600" lvl="2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3pPr>
            <a:lvl4pPr marL="1828800" lvl="3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4pPr>
            <a:lvl5pPr marL="2286000" lvl="4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34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5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20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6688" y="4729655"/>
            <a:ext cx="3625312" cy="212834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-1"/>
            <a:ext cx="3384331" cy="2217683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25" name="Google Shape;125;p1" descr="Image Gallery"/>
          <p:cNvPicPr preferRelativeResize="0"/>
          <p:nvPr/>
        </p:nvPicPr>
        <p:blipFill rotWithShape="1">
          <a:blip r:embed="rId4">
            <a:alphaModFix/>
          </a:blip>
          <a:srcRect l="1418" r="1418"/>
          <a:stretch/>
        </p:blipFill>
        <p:spPr>
          <a:xfrm>
            <a:off x="2974427" y="1828799"/>
            <a:ext cx="5959365" cy="3605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"/>
          <p:cNvSpPr txBox="1">
            <a:spLocks noGrp="1"/>
          </p:cNvSpPr>
          <p:nvPr>
            <p:ph type="body" idx="4294967295"/>
          </p:nvPr>
        </p:nvSpPr>
        <p:spPr>
          <a:xfrm>
            <a:off x="5244712" y="3055773"/>
            <a:ext cx="5168654" cy="746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D80"/>
              </a:buClr>
              <a:buSzPts val="3600"/>
              <a:buFont typeface="Arial"/>
              <a:buNone/>
            </a:pPr>
            <a:endParaRPr dirty="0"/>
          </a:p>
        </p:txBody>
      </p:sp>
      <p:sp>
        <p:nvSpPr>
          <p:cNvPr id="139" name="Google Shape;139;p2"/>
          <p:cNvSpPr txBox="1">
            <a:spLocks noGrp="1"/>
          </p:cNvSpPr>
          <p:nvPr>
            <p:ph type="sldNum" idx="12"/>
          </p:nvPr>
        </p:nvSpPr>
        <p:spPr>
          <a:xfrm>
            <a:off x="11095181" y="6414762"/>
            <a:ext cx="258600" cy="248400"/>
          </a:xfrm>
          <a:prstGeom prst="rect">
            <a:avLst/>
          </a:prstGeom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443345" y="2641600"/>
            <a:ext cx="199505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Instructor:</a:t>
            </a:r>
          </a:p>
          <a:p>
            <a:r>
              <a:rPr lang="en-US" dirty="0">
                <a:solidFill>
                  <a:schemeClr val="bg1"/>
                </a:solidFill>
              </a:rPr>
              <a:t>Title: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New Mexico Small Business Development Center Network</a:t>
            </a:r>
          </a:p>
          <a:p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"/>
          <p:cNvSpPr txBox="1"/>
          <p:nvPr/>
        </p:nvSpPr>
        <p:spPr>
          <a:xfrm>
            <a:off x="4145569" y="1982180"/>
            <a:ext cx="6771642" cy="3196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80734" marR="0" lvl="0" indent="-28073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•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Example A</a:t>
            </a:r>
          </a:p>
          <a:p>
            <a:pPr marL="280734" marR="0" lvl="0" indent="-28073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•"/>
            </a:pPr>
            <a:endParaRPr lang="en-US" sz="2800" dirty="0">
              <a:latin typeface="Calibri"/>
              <a:cs typeface="Calibri"/>
              <a:sym typeface="Calibri"/>
            </a:endParaRPr>
          </a:p>
          <a:p>
            <a:pPr marL="280734" marR="0" lvl="0" indent="-28073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•"/>
            </a:pPr>
            <a:r>
              <a:rPr lang="en-US" sz="2800" dirty="0">
                <a:latin typeface="Calibri"/>
                <a:cs typeface="Calibri"/>
                <a:sym typeface="Calibri"/>
              </a:rPr>
              <a:t>Example B</a:t>
            </a:r>
          </a:p>
          <a:p>
            <a:pPr marL="280734" marR="0" lvl="0" indent="-28073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•"/>
            </a:pPr>
            <a:endParaRPr lang="en-US" sz="2800" dirty="0">
              <a:latin typeface="Calibri"/>
              <a:cs typeface="Calibri"/>
              <a:sym typeface="Calibri"/>
            </a:endParaRPr>
          </a:p>
          <a:p>
            <a:pPr marL="280734" marR="0" lvl="0" indent="-28073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•"/>
            </a:pPr>
            <a:r>
              <a:rPr lang="en-US" sz="2800" dirty="0">
                <a:latin typeface="Calibri"/>
                <a:cs typeface="Calibri"/>
                <a:sym typeface="Calibri"/>
              </a:rPr>
              <a:t>Example C</a:t>
            </a:r>
          </a:p>
          <a:p>
            <a:pPr marL="280734" marR="0" lvl="0" indent="-28073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•"/>
            </a:pPr>
            <a:endParaRPr lang="en-US" sz="2800" dirty="0">
              <a:latin typeface="Calibri"/>
              <a:cs typeface="Calibri"/>
              <a:sym typeface="Calibri"/>
            </a:endParaRPr>
          </a:p>
          <a:p>
            <a:pPr marL="280734" marR="0" lvl="0" indent="-28073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•"/>
            </a:pPr>
            <a:r>
              <a:rPr lang="en-US" sz="2800" dirty="0">
                <a:latin typeface="Calibri"/>
                <a:cs typeface="Calibri"/>
                <a:sym typeface="Calibri"/>
              </a:rPr>
              <a:t>Example D</a:t>
            </a:r>
            <a:endParaRPr dirty="0"/>
          </a:p>
          <a:p>
            <a:pPr marL="342900" marR="0" lvl="0" indent="-165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4"/>
          <p:cNvSpPr txBox="1">
            <a:spLocks noGrp="1"/>
          </p:cNvSpPr>
          <p:nvPr>
            <p:ph type="sldNum" idx="4294967295"/>
          </p:nvPr>
        </p:nvSpPr>
        <p:spPr>
          <a:xfrm>
            <a:off x="11172420" y="6414761"/>
            <a:ext cx="181379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</a:rPr>
              <a:t>3</a:t>
            </a:fld>
            <a:endParaRPr/>
          </a:p>
        </p:txBody>
      </p:sp>
      <p:sp>
        <p:nvSpPr>
          <p:cNvPr id="146" name="Google Shape;146;p4"/>
          <p:cNvSpPr txBox="1">
            <a:spLocks noGrp="1"/>
          </p:cNvSpPr>
          <p:nvPr>
            <p:ph type="title" idx="4294967295"/>
          </p:nvPr>
        </p:nvSpPr>
        <p:spPr>
          <a:xfrm>
            <a:off x="6280472" y="442483"/>
            <a:ext cx="3097136" cy="10278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D80"/>
              </a:buClr>
              <a:buSzPts val="3600"/>
              <a:buFont typeface="Calibri"/>
              <a:buNone/>
            </a:pPr>
            <a:r>
              <a:rPr lang="en-US" sz="3600" b="1">
                <a:solidFill>
                  <a:srgbClr val="003D80"/>
                </a:solidFill>
                <a:latin typeface="Calibri"/>
                <a:ea typeface="Calibri"/>
                <a:cs typeface="Calibri"/>
                <a:sym typeface="Calibri"/>
              </a:rPr>
              <a:t>Objectives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"/>
          <p:cNvSpPr txBox="1">
            <a:spLocks noGrp="1"/>
          </p:cNvSpPr>
          <p:nvPr>
            <p:ph type="body" idx="4294967295"/>
          </p:nvPr>
        </p:nvSpPr>
        <p:spPr>
          <a:xfrm>
            <a:off x="3783324" y="610918"/>
            <a:ext cx="188312" cy="368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fontScale="55000" lnSpcReduction="20000"/>
          </a:bodyPr>
          <a:lstStyle/>
          <a:p>
            <a:pPr marL="3429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None/>
            </a:pPr>
            <a:r>
              <a:rPr lang="en-US" sz="4000" dirty="0">
                <a:latin typeface="Arial"/>
                <a:ea typeface="Arial"/>
                <a:cs typeface="Arial"/>
                <a:sym typeface="Arial"/>
              </a:rPr>
              <a:t> </a:t>
            </a:r>
            <a:endParaRPr sz="40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3"/>
          <p:cNvSpPr txBox="1">
            <a:spLocks noGrp="1"/>
          </p:cNvSpPr>
          <p:nvPr>
            <p:ph type="sldNum" idx="4294967295"/>
          </p:nvPr>
        </p:nvSpPr>
        <p:spPr>
          <a:xfrm>
            <a:off x="11172420" y="6414761"/>
            <a:ext cx="181379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</a:rPr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5"/>
          <p:cNvSpPr txBox="1">
            <a:spLocks noGrp="1"/>
          </p:cNvSpPr>
          <p:nvPr>
            <p:ph type="sldNum" idx="4294967295"/>
          </p:nvPr>
        </p:nvSpPr>
        <p:spPr>
          <a:xfrm>
            <a:off x="11172420" y="6414761"/>
            <a:ext cx="181379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</a:rPr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4"/>
          <p:cNvSpPr txBox="1">
            <a:spLocks noGrp="1"/>
          </p:cNvSpPr>
          <p:nvPr>
            <p:ph type="sldNum" idx="4294967295"/>
          </p:nvPr>
        </p:nvSpPr>
        <p:spPr>
          <a:xfrm>
            <a:off x="11095177" y="6414761"/>
            <a:ext cx="258621" cy="248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</a:rPr>
              <a:t>6</a:t>
            </a:fld>
            <a:endParaRPr/>
          </a:p>
        </p:txBody>
      </p:sp>
      <p:sp>
        <p:nvSpPr>
          <p:cNvPr id="304" name="Google Shape;304;p24"/>
          <p:cNvSpPr txBox="1">
            <a:spLocks noGrp="1"/>
          </p:cNvSpPr>
          <p:nvPr>
            <p:ph type="title" idx="4294967295"/>
          </p:nvPr>
        </p:nvSpPr>
        <p:spPr>
          <a:xfrm>
            <a:off x="3779635" y="1176006"/>
            <a:ext cx="8098809" cy="2387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D80"/>
              </a:buClr>
              <a:buSzPts val="3600"/>
              <a:buFont typeface="Calibri"/>
              <a:buNone/>
            </a:pPr>
            <a:r>
              <a:rPr lang="en-US" sz="3600" b="1">
                <a:solidFill>
                  <a:srgbClr val="003D80"/>
                </a:solidFill>
                <a:latin typeface="Calibri"/>
                <a:ea typeface="Calibri"/>
                <a:cs typeface="Calibri"/>
                <a:sym typeface="Calibri"/>
              </a:rPr>
              <a:t>Facilitator’s info</a:t>
            </a:r>
            <a:endParaRPr sz="3600" b="1">
              <a:solidFill>
                <a:srgbClr val="003D8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D80"/>
              </a:buClr>
              <a:buSzPts val="3600"/>
              <a:buFont typeface="Calibri"/>
              <a:buNone/>
            </a:pPr>
            <a:endParaRPr sz="3600" b="1">
              <a:solidFill>
                <a:srgbClr val="003D8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a5e6d0f1d9_0_0"/>
          <p:cNvSpPr txBox="1">
            <a:spLocks noGrp="1"/>
          </p:cNvSpPr>
          <p:nvPr>
            <p:ph type="sldNum" idx="4294967295"/>
          </p:nvPr>
        </p:nvSpPr>
        <p:spPr>
          <a:xfrm>
            <a:off x="11095177" y="6414761"/>
            <a:ext cx="258600" cy="2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</a:rPr>
              <a:t>7</a:t>
            </a:fld>
            <a:endParaRPr/>
          </a:p>
        </p:txBody>
      </p:sp>
      <p:sp>
        <p:nvSpPr>
          <p:cNvPr id="310" name="Google Shape;310;ga5e6d0f1d9_0_0"/>
          <p:cNvSpPr txBox="1">
            <a:spLocks noGrp="1"/>
          </p:cNvSpPr>
          <p:nvPr>
            <p:ph type="title" idx="4294967295"/>
          </p:nvPr>
        </p:nvSpPr>
        <p:spPr>
          <a:xfrm>
            <a:off x="3779635" y="1176006"/>
            <a:ext cx="80988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D80"/>
              </a:buClr>
              <a:buSzPts val="3600"/>
              <a:buFont typeface="Calibri"/>
              <a:buNone/>
            </a:pPr>
            <a:endParaRPr sz="3600" b="1">
              <a:solidFill>
                <a:srgbClr val="003D8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D80"/>
              </a:buClr>
              <a:buSzPts val="3600"/>
              <a:buFont typeface="Calibri"/>
              <a:buNone/>
            </a:pPr>
            <a:r>
              <a:rPr lang="en-US" sz="3600" b="1">
                <a:solidFill>
                  <a:srgbClr val="003D80"/>
                </a:solidFill>
              </a:rPr>
              <a:t>SBDC info</a:t>
            </a:r>
            <a:endParaRPr sz="3600" b="1">
              <a:solidFill>
                <a:srgbClr val="003D8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33</Words>
  <Application>Microsoft Office PowerPoint</Application>
  <PresentationFormat>Widescreen</PresentationFormat>
  <Paragraphs>23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Objectives</vt:lpstr>
      <vt:lpstr>PowerPoint Presentation</vt:lpstr>
      <vt:lpstr>PowerPoint Presentation</vt:lpstr>
      <vt:lpstr>Facilitator’s info </vt:lpstr>
      <vt:lpstr> SBDC info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Adriene Gallegos</dc:creator>
  <cp:lastModifiedBy>Adriene Gallegos</cp:lastModifiedBy>
  <cp:revision>6</cp:revision>
  <dcterms:modified xsi:type="dcterms:W3CDTF">2022-06-09T18:36:03Z</dcterms:modified>
</cp:coreProperties>
</file>